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308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Company Annual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Prepared by Marketing Department</a:t>
            </a:r>
          </a:p>
          <a:p>
            <a:r>
              <a:t>Q4 2023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/>
            </a:pPr>
            <a:r>
              <a:rPr dirty="0"/>
              <a:t>Performance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Q1 Revenue: $1.2M</a:t>
            </a:r>
          </a:p>
          <a:p>
            <a:r>
              <a:rPr dirty="0"/>
              <a:t>Q2 Revenue: $1.8M</a:t>
            </a:r>
          </a:p>
          <a:p>
            <a:r>
              <a:rPr dirty="0"/>
              <a:t>Q3 Revenue: $2.1M</a:t>
            </a:r>
          </a:p>
          <a:p>
            <a:r>
              <a:rPr dirty="0"/>
              <a:t>Q4 Projection: $2.5M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Market Comparison</a:t>
            </a:r>
          </a:p>
        </p:txBody>
      </p:sp>
      <p:pic>
        <p:nvPicPr>
          <p:cNvPr id="5" name="Picture 4" descr="product_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505" y="1457999"/>
            <a:ext cx="2520000" cy="3780001"/>
          </a:xfrm>
          <a:prstGeom prst="rect">
            <a:avLst/>
          </a:prstGeom>
        </p:spPr>
      </p:pic>
      <p:pic>
        <p:nvPicPr>
          <p:cNvPr id="6" name="Picture 5" descr="product_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498" y="1462952"/>
            <a:ext cx="1619156" cy="37750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476" y="5278361"/>
            <a:ext cx="288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/>
            </a:pPr>
            <a:r>
              <a:rPr dirty="0"/>
              <a:t>Flagship Product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45446" y="5278361"/>
            <a:ext cx="288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/>
            </a:pPr>
            <a:r>
              <a:rPr dirty="0"/>
              <a:t>Competitor Product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37</Words>
  <Application>Microsoft Office PowerPoint</Application>
  <PresentationFormat>全屏显示(4:3)</PresentationFormat>
  <Paragraphs>11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Company Annual Report</vt:lpstr>
      <vt:lpstr>Performance Overview</vt:lpstr>
      <vt:lpstr>Market Comparison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NECOlizer Unreal</cp:lastModifiedBy>
  <cp:revision>4</cp:revision>
  <dcterms:created xsi:type="dcterms:W3CDTF">2013-01-27T09:14:16Z</dcterms:created>
  <dcterms:modified xsi:type="dcterms:W3CDTF">2025-03-03T05:06:54Z</dcterms:modified>
  <cp:category/>
</cp:coreProperties>
</file>

<file path=docProps/thumbnail.jpeg>
</file>